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290 HWY SVRD
Intersection ID: 5148810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290 HWY SVRD
Intersection ID: 5148810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9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290 HWY SVRD
Intersection ID: 5148810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BRODIE LN / 290 HWY SVRD
Intersection ID: 5148810
Cardinal Direction: 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